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accords dans le GN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1" y="626853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547"/>
          <a:stretch/>
        </p:blipFill>
        <p:spPr>
          <a:xfrm>
            <a:off x="0" y="-1"/>
            <a:ext cx="795171" cy="93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4182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78ADCB-D19E-46A0-83EC-856250641275}"/>
              </a:ext>
            </a:extLst>
          </p:cNvPr>
          <p:cNvSpPr txBox="1">
            <a:spLocks/>
          </p:cNvSpPr>
          <p:nvPr/>
        </p:nvSpPr>
        <p:spPr>
          <a:xfrm>
            <a:off x="507432" y="19776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Le cheval (calme)</a:t>
            </a:r>
          </a:p>
          <a:p>
            <a:r>
              <a:rPr lang="fr-FR" sz="3600" dirty="0"/>
              <a:t>Les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61614CF-FEDD-63E2-5978-FA3393EE77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88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28AB41-1D17-4EB6-A16A-AA29C6432B23}"/>
              </a:ext>
            </a:extLst>
          </p:cNvPr>
          <p:cNvSpPr txBox="1">
            <a:spLocks/>
          </p:cNvSpPr>
          <p:nvPr/>
        </p:nvSpPr>
        <p:spPr>
          <a:xfrm>
            <a:off x="51624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Le cheval calme</a:t>
            </a:r>
          </a:p>
          <a:p>
            <a:r>
              <a:rPr lang="fr-FR" sz="3600" dirty="0"/>
              <a:t>Les chevau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calme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5CA6439-B167-8712-DA48-B5F4A47466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6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4182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78ADCB-D19E-46A0-83EC-856250641275}"/>
              </a:ext>
            </a:extLst>
          </p:cNvPr>
          <p:cNvSpPr txBox="1">
            <a:spLocks/>
          </p:cNvSpPr>
          <p:nvPr/>
        </p:nvSpPr>
        <p:spPr>
          <a:xfrm>
            <a:off x="507432" y="19776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enfant (sage) </a:t>
            </a:r>
          </a:p>
          <a:p>
            <a:r>
              <a:rPr lang="fr-FR" sz="3600" dirty="0"/>
              <a:t>Des…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51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28AB41-1D17-4EB6-A16A-AA29C6432B23}"/>
              </a:ext>
            </a:extLst>
          </p:cNvPr>
          <p:cNvSpPr txBox="1">
            <a:spLocks/>
          </p:cNvSpPr>
          <p:nvPr/>
        </p:nvSpPr>
        <p:spPr>
          <a:xfrm>
            <a:off x="51624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enfant sage </a:t>
            </a:r>
          </a:p>
          <a:p>
            <a:r>
              <a:rPr lang="fr-FR" sz="3600" dirty="0"/>
              <a:t>Des enfant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sage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7210C6C-FA3B-D841-D0A4-02A689F543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3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4182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78ADCB-D19E-46A0-83EC-856250641275}"/>
              </a:ext>
            </a:extLst>
          </p:cNvPr>
          <p:cNvSpPr txBox="1">
            <a:spLocks/>
          </p:cNvSpPr>
          <p:nvPr/>
        </p:nvSpPr>
        <p:spPr>
          <a:xfrm>
            <a:off x="507432" y="19776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Une règle (interdit)</a:t>
            </a:r>
          </a:p>
          <a:p>
            <a:r>
              <a:rPr lang="fr-FR" sz="3600" dirty="0"/>
              <a:t>Des…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C3F280-EDB5-27D5-1B18-84F7A0DE25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9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28AB41-1D17-4EB6-A16A-AA29C6432B23}"/>
              </a:ext>
            </a:extLst>
          </p:cNvPr>
          <p:cNvSpPr txBox="1">
            <a:spLocks/>
          </p:cNvSpPr>
          <p:nvPr/>
        </p:nvSpPr>
        <p:spPr>
          <a:xfrm>
            <a:off x="51624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Une règle interdite</a:t>
            </a:r>
          </a:p>
          <a:p>
            <a:r>
              <a:rPr lang="fr-FR" sz="3600" dirty="0"/>
              <a:t>Des règle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interdite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endParaRPr lang="fr-FR" sz="2400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33FF26-C6A4-0321-80C4-4CDF1A3935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536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4182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78ADCB-D19E-46A0-83EC-856250641275}"/>
              </a:ext>
            </a:extLst>
          </p:cNvPr>
          <p:cNvSpPr txBox="1">
            <a:spLocks/>
          </p:cNvSpPr>
          <p:nvPr/>
        </p:nvSpPr>
        <p:spPr>
          <a:xfrm>
            <a:off x="507432" y="19776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tableau (beau)</a:t>
            </a:r>
          </a:p>
          <a:p>
            <a:r>
              <a:rPr lang="fr-FR" sz="3600" dirty="0"/>
              <a:t>Des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A969E34-CBD0-3E63-C4B4-0A0625CC12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510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28AB41-1D17-4EB6-A16A-AA29C6432B23}"/>
              </a:ext>
            </a:extLst>
          </p:cNvPr>
          <p:cNvSpPr txBox="1">
            <a:spLocks/>
          </p:cNvSpPr>
          <p:nvPr/>
        </p:nvSpPr>
        <p:spPr>
          <a:xfrm>
            <a:off x="51624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beau tableau </a:t>
            </a:r>
          </a:p>
          <a:p>
            <a:r>
              <a:rPr lang="fr-FR" sz="3600" dirty="0"/>
              <a:t>Des beau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tableau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48D43C-D70E-B982-A436-26F72C7C68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187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4182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Mets au pluriel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78ADCB-D19E-46A0-83EC-856250641275}"/>
              </a:ext>
            </a:extLst>
          </p:cNvPr>
          <p:cNvSpPr txBox="1">
            <a:spLocks/>
          </p:cNvSpPr>
          <p:nvPr/>
        </p:nvSpPr>
        <p:spPr>
          <a:xfrm>
            <a:off x="507432" y="19776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Un crayon (gris)</a:t>
            </a:r>
          </a:p>
          <a:p>
            <a:r>
              <a:rPr lang="fr-FR" sz="3600" dirty="0"/>
              <a:t>Des …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1E4B43D-E578-4B93-6124-A1A18F8FA8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665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E28AB41-1D17-4EB6-A16A-AA29C6432B23}"/>
              </a:ext>
            </a:extLst>
          </p:cNvPr>
          <p:cNvSpPr txBox="1">
            <a:spLocks/>
          </p:cNvSpPr>
          <p:nvPr/>
        </p:nvSpPr>
        <p:spPr>
          <a:xfrm>
            <a:off x="51624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3600" dirty="0"/>
              <a:t>Un crayon gris</a:t>
            </a:r>
          </a:p>
          <a:p>
            <a:r>
              <a:rPr lang="fr-FR" sz="3600" dirty="0"/>
              <a:t>Des crayon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gris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6026BFA-E9E9-A623-DC24-3823F1AC49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20244" y="554155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452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141</Words>
  <Application>Microsoft Office PowerPoint</Application>
  <PresentationFormat>Grand écran</PresentationFormat>
  <Paragraphs>64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Mets au pluriel :</vt:lpstr>
      <vt:lpstr>Correction</vt:lpstr>
      <vt:lpstr>Mets au pluriel :</vt:lpstr>
      <vt:lpstr>Correction</vt:lpstr>
      <vt:lpstr>Mets au pluriel :</vt:lpstr>
      <vt:lpstr>Correction</vt:lpstr>
      <vt:lpstr>Mets au pluriel :</vt:lpstr>
      <vt:lpstr>Correction</vt:lpstr>
      <vt:lpstr>Mets au pluriel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2022-08-25T14:29:30Z</dcterms:modified>
</cp:coreProperties>
</file>